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3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E8B15-CF7B-4CD8-89AD-E5F5296F6DF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F3158-32F0-448A-92BF-0870964F9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8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20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25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8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3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8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91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96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3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15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7120A-3930-4DE7-B69A-39675E1660E5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7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5"/>
          <a:stretch/>
        </p:blipFill>
        <p:spPr>
          <a:xfrm>
            <a:off x="-1" y="0"/>
            <a:ext cx="6845643" cy="9900000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4820F54-8990-16CE-091C-110FEEC30A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320" y="2560320"/>
            <a:ext cx="4413504" cy="412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5124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7093</TotalTime>
  <Words>0</Words>
  <Application>Microsoft Office PowerPoint</Application>
  <PresentationFormat>Лист A4 (210x297 мм)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Овечкина Юлия Руслановна</dc:creator>
  <cp:lastModifiedBy>ARYSTAN IT GROUP</cp:lastModifiedBy>
  <cp:revision>10</cp:revision>
  <cp:lastPrinted>2024-12-18T07:25:42Z</cp:lastPrinted>
  <dcterms:created xsi:type="dcterms:W3CDTF">2024-12-17T13:44:40Z</dcterms:created>
  <dcterms:modified xsi:type="dcterms:W3CDTF">2025-03-31T04:48:16Z</dcterms:modified>
</cp:coreProperties>
</file>